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71" r:id="rId5"/>
    <p:sldId id="272" r:id="rId6"/>
    <p:sldId id="260" r:id="rId7"/>
    <p:sldId id="264" r:id="rId8"/>
    <p:sldId id="265" r:id="rId9"/>
    <p:sldId id="266" r:id="rId10"/>
    <p:sldId id="273" r:id="rId11"/>
    <p:sldId id="274" r:id="rId12"/>
    <p:sldId id="267" r:id="rId13"/>
    <p:sldId id="275" r:id="rId14"/>
    <p:sldId id="276" r:id="rId15"/>
    <p:sldId id="277" r:id="rId16"/>
    <p:sldId id="278" r:id="rId17"/>
    <p:sldId id="279" r:id="rId18"/>
    <p:sldId id="268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58738"/>
            <a:ext cx="9142413" cy="1709737"/>
            <a:chOff x="0" y="37"/>
            <a:chExt cx="5759" cy="107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38" y="37"/>
              <a:ext cx="1921" cy="107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accent2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37"/>
              <a:ext cx="1921" cy="107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hlink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921" y="37"/>
              <a:ext cx="1917" cy="107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folHlink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1049"/>
              <a:ext cx="5759" cy="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0" y="63"/>
              <a:ext cx="5759" cy="3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231"/>
              <a:ext cx="5759" cy="678"/>
            </a:xfrm>
            <a:prstGeom prst="rect">
              <a:avLst/>
            </a:prstGeom>
            <a:gradFill rotWithShape="0">
              <a:gsLst>
                <a:gs pos="0">
                  <a:srgbClr val="006666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23825" y="427038"/>
            <a:ext cx="8920163" cy="9810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0013" y="1849438"/>
            <a:ext cx="8943975" cy="4391025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12713" y="6351588"/>
            <a:ext cx="26479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2900363" y="6351588"/>
            <a:ext cx="34020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42075" y="6351588"/>
            <a:ext cx="260191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215900"/>
            <a:ext cx="221773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215900"/>
            <a:ext cx="6503987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01813"/>
            <a:ext cx="4341812" cy="443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801813"/>
            <a:ext cx="4343400" cy="443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373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215900"/>
            <a:ext cx="8874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01813"/>
            <a:ext cx="8837612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563" y="6342063"/>
            <a:ext cx="263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22588" y="6342063"/>
            <a:ext cx="3449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42063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524000"/>
            <a:ext cx="9142413" cy="209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0" y="1585913"/>
            <a:ext cx="9142413" cy="101600"/>
            <a:chOff x="0" y="999"/>
            <a:chExt cx="5759" cy="64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839" y="999"/>
              <a:ext cx="1920" cy="6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accent2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999"/>
              <a:ext cx="1920" cy="6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hlink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920" y="999"/>
              <a:ext cx="1919" cy="6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chemeClr val="folHlink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altLang="en-US" sz="4800" smtClean="0"/>
              <a:t>page 259</a:t>
            </a:r>
            <a:endParaRPr lang="en-US" altLang="en-US" sz="4800" smtClean="0"/>
          </a:p>
          <a:p>
            <a:r>
              <a:rPr lang="en-US" altLang="en-US" sz="4800" smtClean="0"/>
              <a:t>Avancemos 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Pagar – g &gt; gu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pague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paguen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Empezar – z &gt; c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empiece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empiecen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Hacer – Yo form?</a:t>
            </a:r>
          </a:p>
          <a:p>
            <a:r>
              <a:rPr lang="en-US" altLang="en-US" sz="4800" smtClean="0"/>
              <a:t>No hago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haga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hagan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Decir – Yo form?</a:t>
            </a:r>
          </a:p>
          <a:p>
            <a:r>
              <a:rPr lang="en-US" altLang="en-US" sz="4800" smtClean="0"/>
              <a:t>No digo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diga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digan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Conocer – Yo form?</a:t>
            </a:r>
          </a:p>
          <a:p>
            <a:r>
              <a:rPr lang="en-US" altLang="en-US" sz="4800" smtClean="0"/>
              <a:t>No conozco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conozca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conozcan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Tener – Yo form?</a:t>
            </a:r>
          </a:p>
          <a:p>
            <a:r>
              <a:rPr lang="en-US" altLang="en-US" sz="4800" smtClean="0"/>
              <a:t>No tengo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tenga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tengan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Salir – Yo form?</a:t>
            </a:r>
          </a:p>
          <a:p>
            <a:r>
              <a:rPr lang="en-US" altLang="en-US" sz="4800" smtClean="0"/>
              <a:t>No salgo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salga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salgan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There are 5 irregular Ud./Uds. command forms:</a:t>
            </a:r>
          </a:p>
          <a:p>
            <a:r>
              <a:rPr lang="en-US" altLang="en-US" sz="4800" smtClean="0"/>
              <a:t>dar, estar, ir, saber, ser</a:t>
            </a:r>
            <a:endParaRPr lang="en-US" alt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733800" y="4724400"/>
            <a:ext cx="44196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3732212" cy="5334000"/>
          </a:xfrm>
        </p:spPr>
        <p:txBody>
          <a:bodyPr/>
          <a:lstStyle/>
          <a:p>
            <a:r>
              <a:rPr lang="en-US" altLang="en-US" sz="4800" smtClean="0"/>
              <a:t>Dar </a:t>
            </a:r>
          </a:p>
          <a:p>
            <a:r>
              <a:rPr lang="es-ES" altLang="en-US" sz="4800" smtClean="0"/>
              <a:t>Ud. – dé</a:t>
            </a:r>
          </a:p>
          <a:p>
            <a:r>
              <a:rPr lang="es-ES" altLang="en-US" sz="4800" smtClean="0"/>
              <a:t>Uds. – den</a:t>
            </a:r>
            <a:endParaRPr lang="en-US" altLang="en-US" sz="4800" smtClean="0"/>
          </a:p>
          <a:p>
            <a:r>
              <a:rPr lang="es-ES" altLang="en-US" sz="4800" smtClean="0"/>
              <a:t>Estar</a:t>
            </a:r>
          </a:p>
          <a:p>
            <a:r>
              <a:rPr lang="es-ES" altLang="en-US" sz="4800" smtClean="0"/>
              <a:t>Ud. – esté</a:t>
            </a:r>
          </a:p>
          <a:p>
            <a:r>
              <a:rPr lang="es-ES" altLang="en-US" sz="4800" smtClean="0"/>
              <a:t>Uds. - estén</a:t>
            </a:r>
          </a:p>
          <a:p>
            <a:endParaRPr lang="es-ES" altLang="en-US" sz="48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8200" y="1524000"/>
            <a:ext cx="4114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Ir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Ud. – vaya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Uds. – vayan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Saber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Ud. – sepa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r>
              <a:rPr kumimoji="1" lang="es-ES" altLang="en-US" sz="4800" kern="0" dirty="0">
                <a:latin typeface="+mn-lt"/>
              </a:rPr>
              <a:t>Uds. – sepan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kumimoji="1" lang="es-ES" altLang="en-US" sz="4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Monotype Sorts" charset="2"/>
              <a:buChar char="u"/>
              <a:defRPr/>
            </a:pPr>
            <a:endParaRPr kumimoji="1" lang="es-ES" altLang="en-US" sz="4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304212" cy="5334000"/>
          </a:xfrm>
        </p:spPr>
        <p:txBody>
          <a:bodyPr/>
          <a:lstStyle/>
          <a:p>
            <a:r>
              <a:rPr lang="es-ES" altLang="en-US" sz="4800" smtClean="0"/>
              <a:t>Ser</a:t>
            </a:r>
          </a:p>
          <a:p>
            <a:r>
              <a:rPr lang="es-ES" altLang="en-US" sz="4800" smtClean="0"/>
              <a:t>Ud. – sea</a:t>
            </a:r>
          </a:p>
          <a:p>
            <a:r>
              <a:rPr lang="es-ES" altLang="en-US" sz="4800" smtClean="0"/>
              <a:t>Uds. – sean</a:t>
            </a:r>
          </a:p>
          <a:p>
            <a:endParaRPr lang="es-ES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To give an affirmative or negative command in the </a:t>
            </a:r>
            <a:r>
              <a:rPr lang="en-US" altLang="en-US" sz="4800" i="1" smtClean="0"/>
              <a:t>Ud. or Uds.</a:t>
            </a:r>
            <a:r>
              <a:rPr lang="en-US" altLang="en-US" sz="4800" smtClean="0"/>
              <a:t> form, use the present-tense </a:t>
            </a:r>
            <a:r>
              <a:rPr lang="en-US" altLang="en-US" sz="4800" i="1" smtClean="0"/>
              <a:t>yo</a:t>
            </a:r>
            <a:r>
              <a:rPr lang="en-US" altLang="en-US" sz="4800" smtClean="0"/>
              <a:t> form as the stem.  Then drop the “o” and add the following endings.</a:t>
            </a:r>
            <a:endParaRPr lang="en-US" altLang="en-US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86200" y="5791200"/>
            <a:ext cx="44196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304212" cy="5334000"/>
          </a:xfrm>
        </p:spPr>
        <p:txBody>
          <a:bodyPr/>
          <a:lstStyle/>
          <a:p>
            <a:r>
              <a:rPr lang="es-ES" altLang="en-US" sz="4800" smtClean="0">
                <a:solidFill>
                  <a:schemeClr val="accent2"/>
                </a:solidFill>
              </a:rPr>
              <a:t>Go</a:t>
            </a:r>
            <a:r>
              <a:rPr lang="es-ES" altLang="en-US" sz="4800" smtClean="0"/>
              <a:t> to the kitchen.</a:t>
            </a:r>
          </a:p>
          <a:p>
            <a:r>
              <a:rPr lang="es-ES" altLang="en-US" sz="4800" b="1" i="1" smtClean="0">
                <a:solidFill>
                  <a:schemeClr val="accent2"/>
                </a:solidFill>
              </a:rPr>
              <a:t>Vaya</a:t>
            </a:r>
            <a:r>
              <a:rPr lang="es-ES" altLang="en-US" sz="4800" i="1" smtClean="0"/>
              <a:t> a la cocina.</a:t>
            </a:r>
          </a:p>
          <a:p>
            <a:r>
              <a:rPr lang="es-ES" altLang="en-US" sz="4800" smtClean="0"/>
              <a:t>Don´t </a:t>
            </a:r>
            <a:r>
              <a:rPr lang="es-ES" altLang="en-US" sz="4800" smtClean="0">
                <a:solidFill>
                  <a:schemeClr val="accent2"/>
                </a:solidFill>
              </a:rPr>
              <a:t>be</a:t>
            </a:r>
            <a:r>
              <a:rPr lang="es-ES" altLang="en-US" sz="4800" smtClean="0"/>
              <a:t> sad.</a:t>
            </a:r>
          </a:p>
          <a:p>
            <a:r>
              <a:rPr lang="es-ES" altLang="en-US" sz="4800" i="1" smtClean="0"/>
              <a:t>No </a:t>
            </a:r>
            <a:r>
              <a:rPr lang="es-ES" altLang="en-US" sz="4800" b="1" i="1" smtClean="0">
                <a:solidFill>
                  <a:schemeClr val="accent2"/>
                </a:solidFill>
              </a:rPr>
              <a:t>estén</a:t>
            </a:r>
            <a:r>
              <a:rPr lang="es-ES" altLang="en-US" sz="4800" i="1" smtClean="0"/>
              <a:t> tristes.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Add </a:t>
            </a:r>
            <a:r>
              <a:rPr lang="en-US" altLang="en-US" sz="4800" i="1" smtClean="0"/>
              <a:t>-e</a:t>
            </a:r>
            <a:r>
              <a:rPr lang="en-US" altLang="en-US" sz="4800" smtClean="0"/>
              <a:t> or </a:t>
            </a:r>
            <a:r>
              <a:rPr lang="en-US" altLang="en-US" sz="4800" i="1" smtClean="0"/>
              <a:t>-en</a:t>
            </a:r>
            <a:r>
              <a:rPr lang="en-US" altLang="en-US" sz="4800" smtClean="0"/>
              <a:t> for </a:t>
            </a:r>
            <a:r>
              <a:rPr lang="en-US" altLang="en-US" sz="4800" i="1" smtClean="0"/>
              <a:t>-ar</a:t>
            </a:r>
            <a:r>
              <a:rPr lang="en-US" altLang="en-US" sz="4800" smtClean="0"/>
              <a:t> verbs.</a:t>
            </a:r>
          </a:p>
          <a:p>
            <a:r>
              <a:rPr lang="es-ES" altLang="en-US" sz="4800" smtClean="0"/>
              <a:t>Probar</a:t>
            </a:r>
            <a:endParaRPr lang="en-US" altLang="en-US" sz="4800" smtClean="0"/>
          </a:p>
          <a:p>
            <a:r>
              <a:rPr lang="en-US" altLang="en-US" sz="4800" smtClean="0"/>
              <a:t>Pr</a:t>
            </a:r>
            <a:r>
              <a:rPr lang="en-US" altLang="en-US" sz="4800" u="sng" smtClean="0"/>
              <a:t>ue</a:t>
            </a:r>
            <a:r>
              <a:rPr lang="en-US" altLang="en-US" sz="4800" smtClean="0"/>
              <a:t>bo (stem change)</a:t>
            </a:r>
          </a:p>
          <a:p>
            <a:r>
              <a:rPr lang="en-US" altLang="en-US" sz="4800" smtClean="0"/>
              <a:t>Señor, </a:t>
            </a:r>
            <a:r>
              <a:rPr lang="en-US" altLang="en-US" sz="4800" b="1" smtClean="0">
                <a:solidFill>
                  <a:schemeClr val="accent2"/>
                </a:solidFill>
              </a:rPr>
              <a:t>pruebe</a:t>
            </a:r>
            <a:r>
              <a:rPr lang="en-US" altLang="en-US" sz="4800" smtClean="0"/>
              <a:t> el té.</a:t>
            </a:r>
          </a:p>
          <a:p>
            <a:r>
              <a:rPr lang="es-ES" altLang="en-US" sz="4800" smtClean="0"/>
              <a:t>Señores, </a:t>
            </a:r>
            <a:r>
              <a:rPr lang="es-ES" altLang="en-US" sz="4800" b="1" smtClean="0">
                <a:solidFill>
                  <a:schemeClr val="accent2"/>
                </a:solidFill>
              </a:rPr>
              <a:t>prueben</a:t>
            </a:r>
            <a:r>
              <a:rPr lang="es-ES" altLang="en-US" sz="4800" smtClean="0"/>
              <a:t> el té.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dirty="0" smtClean="0"/>
              <a:t>Add </a:t>
            </a:r>
            <a:r>
              <a:rPr lang="en-US" altLang="en-US" sz="4800" i="1" dirty="0" smtClean="0"/>
              <a:t>-a</a:t>
            </a:r>
            <a:r>
              <a:rPr lang="en-US" altLang="en-US" sz="4800" dirty="0" smtClean="0"/>
              <a:t> or </a:t>
            </a:r>
            <a:r>
              <a:rPr lang="en-US" altLang="en-US" sz="4800" i="1" dirty="0" smtClean="0"/>
              <a:t>-an</a:t>
            </a:r>
            <a:r>
              <a:rPr lang="en-US" altLang="en-US" sz="4800" dirty="0" smtClean="0"/>
              <a:t> for </a:t>
            </a:r>
            <a:r>
              <a:rPr lang="en-US" altLang="en-US" sz="4800" i="1" dirty="0" smtClean="0"/>
              <a:t>–</a:t>
            </a:r>
            <a:r>
              <a:rPr lang="en-US" altLang="en-US" sz="4800" i="1" dirty="0" err="1" smtClean="0"/>
              <a:t>er</a:t>
            </a:r>
            <a:r>
              <a:rPr lang="en-US" altLang="en-US" sz="4800" i="1" dirty="0" smtClean="0"/>
              <a:t>/-</a:t>
            </a:r>
            <a:r>
              <a:rPr lang="en-US" altLang="en-US" sz="4800" i="1" dirty="0" err="1" smtClean="0"/>
              <a:t>ir</a:t>
            </a:r>
            <a:r>
              <a:rPr lang="en-US" altLang="en-US" sz="4800" dirty="0" smtClean="0"/>
              <a:t> verbs.</a:t>
            </a:r>
          </a:p>
          <a:p>
            <a:pPr>
              <a:defRPr/>
            </a:pPr>
            <a:r>
              <a:rPr lang="es-ES" altLang="en-US" sz="4800" dirty="0" smtClean="0"/>
              <a:t>Comer</a:t>
            </a:r>
            <a:endParaRPr lang="en-US" altLang="en-US" sz="4800" dirty="0" smtClean="0"/>
          </a:p>
          <a:p>
            <a:pPr>
              <a:defRPr/>
            </a:pPr>
            <a:r>
              <a:rPr lang="es-ES" altLang="en-US" sz="4800" dirty="0" smtClean="0"/>
              <a:t>Como</a:t>
            </a:r>
            <a:endParaRPr lang="en-US" altLang="en-US" sz="4800" dirty="0" smtClean="0"/>
          </a:p>
          <a:p>
            <a:pPr>
              <a:defRPr/>
            </a:pPr>
            <a:r>
              <a:rPr lang="en-US" altLang="en-US" sz="4800" dirty="0" err="1" smtClean="0"/>
              <a:t>Señor</a:t>
            </a:r>
            <a:r>
              <a:rPr lang="en-US" altLang="en-US" sz="4800" dirty="0" smtClean="0"/>
              <a:t>, </a:t>
            </a:r>
            <a:r>
              <a:rPr lang="en-US" altLang="en-US" sz="4800" b="1" dirty="0" smtClean="0">
                <a:solidFill>
                  <a:schemeClr val="accent2"/>
                </a:solidFill>
              </a:rPr>
              <a:t>coma </a:t>
            </a:r>
            <a:r>
              <a:rPr lang="en-US" alt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altLang="en-US" sz="4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merienda</a:t>
            </a:r>
            <a:r>
              <a:rPr lang="en-US" alt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s-ES" altLang="en-US" sz="4800" dirty="0" smtClean="0"/>
              <a:t>Señores, </a:t>
            </a:r>
            <a:r>
              <a:rPr lang="es-ES" altLang="en-US" sz="4800" b="1" dirty="0" smtClean="0">
                <a:solidFill>
                  <a:schemeClr val="accent2"/>
                </a:solidFill>
              </a:rPr>
              <a:t>coman</a:t>
            </a:r>
            <a:r>
              <a:rPr lang="es-ES" altLang="en-US" sz="4800" dirty="0" smtClean="0"/>
              <a:t> la merienda.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dirty="0" smtClean="0"/>
              <a:t>Add </a:t>
            </a:r>
            <a:r>
              <a:rPr lang="en-US" altLang="en-US" sz="4800" i="1" dirty="0" smtClean="0"/>
              <a:t>-a</a:t>
            </a:r>
            <a:r>
              <a:rPr lang="en-US" altLang="en-US" sz="4800" dirty="0" smtClean="0"/>
              <a:t> or </a:t>
            </a:r>
            <a:r>
              <a:rPr lang="en-US" altLang="en-US" sz="4800" i="1" dirty="0" smtClean="0"/>
              <a:t>-an</a:t>
            </a:r>
            <a:r>
              <a:rPr lang="en-US" altLang="en-US" sz="4800" dirty="0" smtClean="0"/>
              <a:t> for </a:t>
            </a:r>
            <a:r>
              <a:rPr lang="en-US" altLang="en-US" sz="4800" i="1" dirty="0" smtClean="0"/>
              <a:t>–</a:t>
            </a:r>
            <a:r>
              <a:rPr lang="en-US" altLang="en-US" sz="4800" i="1" dirty="0" err="1" smtClean="0"/>
              <a:t>er</a:t>
            </a:r>
            <a:r>
              <a:rPr lang="en-US" altLang="en-US" sz="4800" i="1" dirty="0" smtClean="0"/>
              <a:t>/-</a:t>
            </a:r>
            <a:r>
              <a:rPr lang="en-US" altLang="en-US" sz="4800" i="1" dirty="0" err="1" smtClean="0"/>
              <a:t>ir</a:t>
            </a:r>
            <a:r>
              <a:rPr lang="en-US" altLang="en-US" sz="4800" dirty="0" smtClean="0"/>
              <a:t> verbs.</a:t>
            </a:r>
          </a:p>
          <a:p>
            <a:pPr>
              <a:defRPr/>
            </a:pPr>
            <a:r>
              <a:rPr lang="es-ES" altLang="en-US" sz="4800" dirty="0" smtClean="0"/>
              <a:t>Añadir</a:t>
            </a:r>
            <a:endParaRPr lang="en-US" altLang="en-US" sz="4800" dirty="0" smtClean="0"/>
          </a:p>
          <a:p>
            <a:pPr>
              <a:defRPr/>
            </a:pPr>
            <a:r>
              <a:rPr lang="es-ES" altLang="en-US" sz="4800" dirty="0" smtClean="0"/>
              <a:t>Añado</a:t>
            </a:r>
            <a:endParaRPr lang="en-US" altLang="en-US" sz="4800" dirty="0" smtClean="0"/>
          </a:p>
          <a:p>
            <a:pPr>
              <a:defRPr/>
            </a:pPr>
            <a:r>
              <a:rPr lang="en-US" altLang="en-US" sz="4800" dirty="0" err="1" smtClean="0"/>
              <a:t>Señor</a:t>
            </a:r>
            <a:r>
              <a:rPr lang="en-US" altLang="en-US" sz="4800" dirty="0" smtClean="0"/>
              <a:t>, </a:t>
            </a:r>
            <a:r>
              <a:rPr lang="en-US" altLang="en-US" sz="4800" b="1" dirty="0" err="1" smtClean="0">
                <a:solidFill>
                  <a:schemeClr val="accent2"/>
                </a:solidFill>
              </a:rPr>
              <a:t>añada</a:t>
            </a:r>
            <a:r>
              <a:rPr lang="en-US" alt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alt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altLang="en-US" sz="4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sal</a:t>
            </a:r>
            <a:r>
              <a:rPr lang="en-US" alt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s-ES" altLang="en-US" sz="4800" dirty="0" smtClean="0"/>
              <a:t>Señores, </a:t>
            </a:r>
            <a:r>
              <a:rPr lang="es-ES" altLang="en-US" sz="4800" b="1" dirty="0" smtClean="0">
                <a:solidFill>
                  <a:schemeClr val="accent2"/>
                </a:solidFill>
              </a:rPr>
              <a:t>añadan</a:t>
            </a:r>
            <a:r>
              <a:rPr lang="es-ES" altLang="en-US" sz="4800" dirty="0" smtClean="0"/>
              <a:t> la sal.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Add “no” before the verb to make commands negative.</a:t>
            </a:r>
          </a:p>
          <a:p>
            <a:r>
              <a:rPr lang="es-ES" altLang="en-US" sz="4800" smtClean="0"/>
              <a:t>Señor, </a:t>
            </a:r>
            <a:r>
              <a:rPr lang="es-ES" altLang="en-US" sz="4800" b="1" smtClean="0">
                <a:solidFill>
                  <a:schemeClr val="accent2"/>
                </a:solidFill>
              </a:rPr>
              <a:t>no añada </a:t>
            </a:r>
            <a:r>
              <a:rPr lang="es-ES" altLang="en-US" sz="4800" smtClean="0"/>
              <a:t>más sal.</a:t>
            </a:r>
          </a:p>
          <a:p>
            <a:r>
              <a:rPr lang="es-ES" altLang="en-US" sz="4800" i="1" smtClean="0"/>
              <a:t>Sir, </a:t>
            </a:r>
            <a:r>
              <a:rPr lang="es-ES" altLang="en-US" sz="4800" b="1" i="1" smtClean="0">
                <a:solidFill>
                  <a:schemeClr val="accent2"/>
                </a:solidFill>
              </a:rPr>
              <a:t>don´t add</a:t>
            </a:r>
            <a:r>
              <a:rPr lang="es-ES" altLang="en-US" sz="4800" i="1" smtClean="0"/>
              <a:t> more salt.</a:t>
            </a:r>
            <a:endParaRPr lang="en-US" altLang="en-US" i="1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86200" y="5791200"/>
            <a:ext cx="44196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Add </a:t>
            </a:r>
            <a:r>
              <a:rPr lang="en-US" altLang="en-US" sz="4800" i="1" smtClean="0">
                <a:solidFill>
                  <a:schemeClr val="accent2"/>
                </a:solidFill>
              </a:rPr>
              <a:t>-a</a:t>
            </a:r>
            <a:r>
              <a:rPr lang="en-US" altLang="en-US" sz="4800" smtClean="0"/>
              <a:t> or </a:t>
            </a:r>
            <a:r>
              <a:rPr lang="en-US" altLang="en-US" sz="4800" i="1" smtClean="0">
                <a:solidFill>
                  <a:schemeClr val="accent2"/>
                </a:solidFill>
              </a:rPr>
              <a:t>-an</a:t>
            </a:r>
            <a:r>
              <a:rPr lang="en-US" altLang="en-US" sz="4800" smtClean="0"/>
              <a:t> for </a:t>
            </a:r>
            <a:r>
              <a:rPr lang="en-US" altLang="en-US" sz="4800" i="1" smtClean="0">
                <a:solidFill>
                  <a:schemeClr val="accent2"/>
                </a:solidFill>
              </a:rPr>
              <a:t>-er</a:t>
            </a:r>
            <a:r>
              <a:rPr lang="en-US" altLang="en-US" sz="4800" smtClean="0"/>
              <a:t> and </a:t>
            </a:r>
            <a:r>
              <a:rPr lang="en-US" altLang="en-US" sz="4800" i="1" smtClean="0">
                <a:solidFill>
                  <a:schemeClr val="accent2"/>
                </a:solidFill>
              </a:rPr>
              <a:t>-ir</a:t>
            </a:r>
            <a:r>
              <a:rPr lang="en-US" altLang="en-US" sz="4800" smtClean="0"/>
              <a:t> verbs.</a:t>
            </a:r>
          </a:p>
          <a:p>
            <a:r>
              <a:rPr lang="en-US" altLang="en-US" sz="4800" smtClean="0"/>
              <a:t>P</a:t>
            </a:r>
            <a:r>
              <a:rPr lang="en-US" altLang="en-US" sz="4800" smtClean="0">
                <a:solidFill>
                  <a:schemeClr val="accent2"/>
                </a:solidFill>
              </a:rPr>
              <a:t>e</a:t>
            </a:r>
            <a:r>
              <a:rPr lang="en-US" altLang="en-US" sz="4800" smtClean="0"/>
              <a:t>rder</a:t>
            </a:r>
          </a:p>
          <a:p>
            <a:r>
              <a:rPr lang="en-US" altLang="en-US" sz="4800" smtClean="0"/>
              <a:t>P</a:t>
            </a:r>
            <a:r>
              <a:rPr lang="en-US" altLang="en-US" sz="4800" smtClean="0">
                <a:solidFill>
                  <a:schemeClr val="accent2"/>
                </a:solidFill>
              </a:rPr>
              <a:t>ie</a:t>
            </a:r>
            <a:r>
              <a:rPr lang="en-US" altLang="en-US" sz="4800" smtClean="0"/>
              <a:t>rdo</a:t>
            </a:r>
          </a:p>
          <a:p>
            <a:r>
              <a:rPr lang="en-US" altLang="en-US" sz="4800" smtClean="0"/>
              <a:t>No p</a:t>
            </a:r>
            <a:r>
              <a:rPr lang="en-US" altLang="en-US" sz="4800" smtClean="0">
                <a:solidFill>
                  <a:schemeClr val="accent2"/>
                </a:solidFill>
              </a:rPr>
              <a:t>ie</a:t>
            </a:r>
            <a:r>
              <a:rPr lang="en-US" altLang="en-US" sz="4800" smtClean="0"/>
              <a:t>rd</a:t>
            </a:r>
            <a:r>
              <a:rPr lang="en-US" altLang="en-US" sz="4800" smtClean="0">
                <a:solidFill>
                  <a:schemeClr val="accent2"/>
                </a:solidFill>
              </a:rPr>
              <a:t>an</a:t>
            </a:r>
            <a:r>
              <a:rPr lang="en-US" altLang="en-US" sz="4800" smtClean="0"/>
              <a:t> Uds. los platos.</a:t>
            </a:r>
            <a:endParaRPr lang="en-US" alt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810000" y="6172200"/>
            <a:ext cx="44196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Add </a:t>
            </a:r>
            <a:r>
              <a:rPr lang="en-US" altLang="en-US" sz="4800" i="1" smtClean="0">
                <a:solidFill>
                  <a:schemeClr val="accent2"/>
                </a:solidFill>
              </a:rPr>
              <a:t>-a</a:t>
            </a:r>
            <a:r>
              <a:rPr lang="en-US" altLang="en-US" sz="4800" smtClean="0"/>
              <a:t> or </a:t>
            </a:r>
            <a:r>
              <a:rPr lang="en-US" altLang="en-US" sz="4800" i="1" smtClean="0">
                <a:solidFill>
                  <a:schemeClr val="accent2"/>
                </a:solidFill>
              </a:rPr>
              <a:t>-an</a:t>
            </a:r>
            <a:r>
              <a:rPr lang="en-US" altLang="en-US" sz="4800" smtClean="0"/>
              <a:t> for </a:t>
            </a:r>
            <a:r>
              <a:rPr lang="en-US" altLang="en-US" sz="4800" i="1" smtClean="0">
                <a:solidFill>
                  <a:schemeClr val="accent2"/>
                </a:solidFill>
              </a:rPr>
              <a:t>-er</a:t>
            </a:r>
            <a:r>
              <a:rPr lang="en-US" altLang="en-US" sz="4800" smtClean="0"/>
              <a:t> and </a:t>
            </a:r>
            <a:r>
              <a:rPr lang="en-US" altLang="en-US" sz="4800" i="1" smtClean="0">
                <a:solidFill>
                  <a:schemeClr val="accent2"/>
                </a:solidFill>
              </a:rPr>
              <a:t>-ir</a:t>
            </a:r>
            <a:r>
              <a:rPr lang="en-US" altLang="en-US" sz="4800" smtClean="0"/>
              <a:t> verbs.</a:t>
            </a:r>
          </a:p>
          <a:p>
            <a:r>
              <a:rPr lang="en-US" altLang="en-US" sz="4800" smtClean="0"/>
              <a:t>S</a:t>
            </a:r>
            <a:r>
              <a:rPr lang="en-US" altLang="en-US" sz="4800" smtClean="0">
                <a:solidFill>
                  <a:schemeClr val="accent2"/>
                </a:solidFill>
              </a:rPr>
              <a:t>e</a:t>
            </a:r>
            <a:r>
              <a:rPr lang="en-US" altLang="en-US" sz="4800" smtClean="0"/>
              <a:t>rvir</a:t>
            </a:r>
          </a:p>
          <a:p>
            <a:r>
              <a:rPr lang="en-US" altLang="en-US" sz="4800" smtClean="0"/>
              <a:t>S</a:t>
            </a:r>
            <a:r>
              <a:rPr lang="en-US" altLang="en-US" sz="4800" smtClean="0">
                <a:solidFill>
                  <a:schemeClr val="accent2"/>
                </a:solidFill>
              </a:rPr>
              <a:t>i</a:t>
            </a:r>
            <a:r>
              <a:rPr lang="en-US" altLang="en-US" sz="4800" smtClean="0"/>
              <a:t>rvo</a:t>
            </a:r>
          </a:p>
          <a:p>
            <a:r>
              <a:rPr lang="en-US" altLang="en-US" sz="4800" smtClean="0"/>
              <a:t>Señorita, s</a:t>
            </a:r>
            <a:r>
              <a:rPr lang="en-US" altLang="en-US" sz="4800" smtClean="0">
                <a:solidFill>
                  <a:schemeClr val="accent2"/>
                </a:solidFill>
              </a:rPr>
              <a:t>i</a:t>
            </a:r>
            <a:r>
              <a:rPr lang="en-US" altLang="en-US" sz="4800" smtClean="0"/>
              <a:t>rva la ensalada.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smtClean="0"/>
              <a:t>Ud. and Uds. Commands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4000"/>
            <a:ext cx="8837612" cy="4438650"/>
          </a:xfrm>
        </p:spPr>
        <p:txBody>
          <a:bodyPr/>
          <a:lstStyle/>
          <a:p>
            <a:r>
              <a:rPr lang="en-US" altLang="en-US" sz="4800" smtClean="0"/>
              <a:t>Buscar – c &gt; qu</a:t>
            </a:r>
          </a:p>
          <a:p>
            <a:r>
              <a:rPr lang="en-US" altLang="en-US" sz="4800" smtClean="0"/>
              <a:t>Negative Ud. command?</a:t>
            </a:r>
          </a:p>
          <a:p>
            <a:r>
              <a:rPr lang="en-US" altLang="en-US" sz="4800" smtClean="0"/>
              <a:t>No busque</a:t>
            </a:r>
          </a:p>
          <a:p>
            <a:r>
              <a:rPr lang="en-US" altLang="en-US" sz="4800" smtClean="0"/>
              <a:t>Negative Uds. command?</a:t>
            </a:r>
          </a:p>
          <a:p>
            <a:r>
              <a:rPr lang="en-US" altLang="en-US" sz="4800" smtClean="0"/>
              <a:t>No busquen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Tricolor">
  <a:themeElements>
    <a:clrScheme name="Tricolor 2">
      <a:dk1>
        <a:srgbClr val="006666"/>
      </a:dk1>
      <a:lt1>
        <a:srgbClr val="FFFFCC"/>
      </a:lt1>
      <a:dk2>
        <a:srgbClr val="008080"/>
      </a:dk2>
      <a:lt2>
        <a:srgbClr val="CCECFF"/>
      </a:lt2>
      <a:accent1>
        <a:srgbClr val="3399FF"/>
      </a:accent1>
      <a:accent2>
        <a:srgbClr val="00CCCC"/>
      </a:accent2>
      <a:accent3>
        <a:srgbClr val="AAC0C0"/>
      </a:accent3>
      <a:accent4>
        <a:srgbClr val="DADAAE"/>
      </a:accent4>
      <a:accent5>
        <a:srgbClr val="ADCAFF"/>
      </a:accent5>
      <a:accent6>
        <a:srgbClr val="00B9B9"/>
      </a:accent6>
      <a:hlink>
        <a:srgbClr val="CC00CC"/>
      </a:hlink>
      <a:folHlink>
        <a:srgbClr val="B2B2B2"/>
      </a:folHlink>
    </a:clrScheme>
    <a:fontScheme name="Tricol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icolor 1">
        <a:dk1>
          <a:srgbClr val="000000"/>
        </a:dk1>
        <a:lt1>
          <a:srgbClr val="FFCC66"/>
        </a:lt1>
        <a:dk2>
          <a:srgbClr val="000000"/>
        </a:dk2>
        <a:lt2>
          <a:srgbClr val="996600"/>
        </a:lt2>
        <a:accent1>
          <a:srgbClr val="CBCBCB"/>
        </a:accent1>
        <a:accent2>
          <a:srgbClr val="0066FF"/>
        </a:accent2>
        <a:accent3>
          <a:srgbClr val="FFE2B8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lor 2">
        <a:dk1>
          <a:srgbClr val="006666"/>
        </a:dk1>
        <a:lt1>
          <a:srgbClr val="FFFFCC"/>
        </a:lt1>
        <a:dk2>
          <a:srgbClr val="008080"/>
        </a:dk2>
        <a:lt2>
          <a:srgbClr val="CCECFF"/>
        </a:lt2>
        <a:accent1>
          <a:srgbClr val="3399FF"/>
        </a:accent1>
        <a:accent2>
          <a:srgbClr val="00CCCC"/>
        </a:accent2>
        <a:accent3>
          <a:srgbClr val="AAC0C0"/>
        </a:accent3>
        <a:accent4>
          <a:srgbClr val="DADAAE"/>
        </a:accent4>
        <a:accent5>
          <a:srgbClr val="ADCAFF"/>
        </a:accent5>
        <a:accent6>
          <a:srgbClr val="00B9B9"/>
        </a:accent6>
        <a:hlink>
          <a:srgbClr val="CC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lor 3">
        <a:dk1>
          <a:srgbClr val="000000"/>
        </a:dk1>
        <a:lt1>
          <a:srgbClr val="00FFFF"/>
        </a:lt1>
        <a:dk2>
          <a:srgbClr val="000066"/>
        </a:dk2>
        <a:lt2>
          <a:srgbClr val="FFFF99"/>
        </a:lt2>
        <a:accent1>
          <a:srgbClr val="CBCBCB"/>
        </a:accent1>
        <a:accent2>
          <a:srgbClr val="0066FF"/>
        </a:accent2>
        <a:accent3>
          <a:srgbClr val="AAAAB8"/>
        </a:accent3>
        <a:accent4>
          <a:srgbClr val="00DADA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lo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lor 5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lor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lor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lor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98:Templates:Presentation Designs:Tricolor</Template>
  <TotalTime>237</TotalTime>
  <Words>560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Monotype Sorts</vt:lpstr>
      <vt:lpstr>Times New Roman</vt:lpstr>
      <vt:lpstr>Tricolor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  <vt:lpstr>Ud. and Uds. Commands</vt:lpstr>
    </vt:vector>
  </TitlesOfParts>
  <Company>BAPS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Ud. and Uds. Commands</dc:title>
  <dc:creator>NIHS</dc:creator>
  <cp:lastModifiedBy>Deaton, Phillip</cp:lastModifiedBy>
  <cp:revision>7</cp:revision>
  <dcterms:created xsi:type="dcterms:W3CDTF">2003-07-12T19:03:57Z</dcterms:created>
  <dcterms:modified xsi:type="dcterms:W3CDTF">2016-12-05T14:05:22Z</dcterms:modified>
</cp:coreProperties>
</file>