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56" r:id="rId2"/>
    <p:sldId id="257" r:id="rId3"/>
    <p:sldId id="258" r:id="rId4"/>
    <p:sldId id="271" r:id="rId5"/>
    <p:sldId id="272" r:id="rId6"/>
    <p:sldId id="260" r:id="rId7"/>
    <p:sldId id="264" r:id="rId8"/>
    <p:sldId id="265" r:id="rId9"/>
    <p:sldId id="266" r:id="rId10"/>
    <p:sldId id="273" r:id="rId11"/>
    <p:sldId id="274" r:id="rId12"/>
    <p:sldId id="267" r:id="rId13"/>
    <p:sldId id="275" r:id="rId14"/>
    <p:sldId id="276" r:id="rId15"/>
    <p:sldId id="277" r:id="rId16"/>
    <p:sldId id="278" r:id="rId17"/>
    <p:sldId id="279" r:id="rId18"/>
    <p:sldId id="268" r:id="rId19"/>
    <p:sldId id="280" r:id="rId20"/>
    <p:sldId id="281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58738"/>
            <a:ext cx="9142413" cy="1709737"/>
            <a:chOff x="0" y="37"/>
            <a:chExt cx="5759" cy="1077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38" y="37"/>
              <a:ext cx="1921" cy="1077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50000">
                  <a:schemeClr val="accent2"/>
                </a:gs>
                <a:gs pos="100000">
                  <a:srgbClr val="00000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0" y="37"/>
              <a:ext cx="1921" cy="1077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50000">
                  <a:schemeClr val="hlink"/>
                </a:gs>
                <a:gs pos="100000">
                  <a:srgbClr val="00000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1921" y="37"/>
              <a:ext cx="1917" cy="1077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50000">
                  <a:schemeClr val="folHlink"/>
                </a:gs>
                <a:gs pos="100000">
                  <a:srgbClr val="00000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0" y="1049"/>
              <a:ext cx="5759" cy="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0" y="63"/>
              <a:ext cx="5759" cy="39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0" y="231"/>
              <a:ext cx="5759" cy="678"/>
            </a:xfrm>
            <a:prstGeom prst="rect">
              <a:avLst/>
            </a:prstGeom>
            <a:gradFill rotWithShape="0">
              <a:gsLst>
                <a:gs pos="0">
                  <a:srgbClr val="006666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81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123825" y="427038"/>
            <a:ext cx="8920163" cy="9810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0013" y="1849438"/>
            <a:ext cx="8943975" cy="4391025"/>
          </a:xfrm>
        </p:spPr>
        <p:txBody>
          <a:bodyPr/>
          <a:lstStyle>
            <a:lvl1pPr marL="0" indent="0" algn="ctr">
              <a:buFont typeface="Monotype Sorts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112713" y="6351588"/>
            <a:ext cx="264795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2900363" y="6351588"/>
            <a:ext cx="3402012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42075" y="6351588"/>
            <a:ext cx="2601913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6250" y="215900"/>
            <a:ext cx="2217738" cy="6024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9863" y="215900"/>
            <a:ext cx="6503987" cy="6024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563" y="1801813"/>
            <a:ext cx="4341812" cy="4438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6775" y="1801813"/>
            <a:ext cx="4343400" cy="4438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7373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9863" y="215900"/>
            <a:ext cx="8874125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563" y="1801813"/>
            <a:ext cx="8837612" cy="443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82563" y="6342063"/>
            <a:ext cx="2635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22588" y="6342063"/>
            <a:ext cx="3449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77000" y="6342063"/>
            <a:ext cx="2519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1524000"/>
            <a:ext cx="9142413" cy="20955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0" y="1585913"/>
            <a:ext cx="9142413" cy="101600"/>
            <a:chOff x="0" y="999"/>
            <a:chExt cx="5759" cy="64"/>
          </a:xfrm>
        </p:grpSpPr>
        <p:sp>
          <p:nvSpPr>
            <p:cNvPr id="2057" name="Rectangle 9"/>
            <p:cNvSpPr>
              <a:spLocks noChangeArrowheads="1"/>
            </p:cNvSpPr>
            <p:nvPr/>
          </p:nvSpPr>
          <p:spPr bwMode="auto">
            <a:xfrm>
              <a:off x="3839" y="999"/>
              <a:ext cx="1920" cy="64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50000">
                  <a:schemeClr val="accent2"/>
                </a:gs>
                <a:gs pos="100000">
                  <a:srgbClr val="00000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8" name="Rectangle 10"/>
            <p:cNvSpPr>
              <a:spLocks noChangeArrowheads="1"/>
            </p:cNvSpPr>
            <p:nvPr/>
          </p:nvSpPr>
          <p:spPr bwMode="auto">
            <a:xfrm>
              <a:off x="0" y="999"/>
              <a:ext cx="1920" cy="64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50000">
                  <a:schemeClr val="hlink"/>
                </a:gs>
                <a:gs pos="100000">
                  <a:srgbClr val="00000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9" name="Rectangle 11"/>
            <p:cNvSpPr>
              <a:spLocks noChangeArrowheads="1"/>
            </p:cNvSpPr>
            <p:nvPr/>
          </p:nvSpPr>
          <p:spPr bwMode="auto">
            <a:xfrm>
              <a:off x="1920" y="999"/>
              <a:ext cx="1919" cy="64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50000">
                  <a:schemeClr val="folHlink"/>
                </a:gs>
                <a:gs pos="100000">
                  <a:srgbClr val="00000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Monotype Sorts" charset="2"/>
        <a:buChar char="u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Monotype Sorts" charset="2"/>
        <a:buChar char="u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Monotype Sorts" charset="2"/>
        <a:buChar char="u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Monotype Sorts" charset="2"/>
        <a:buChar char="u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Monotype Sorts" charset="2"/>
        <a:buChar char="u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Monotype Sorts" charset="2"/>
        <a:buChar char="u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Monotype Sorts" charset="2"/>
        <a:buChar char="u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Monotype Sorts" charset="2"/>
        <a:buChar char="u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Monotype Sorts" charset="2"/>
        <a:buChar char="u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5400" b="1" smtClean="0"/>
              <a:t>Ud. and Uds. Commands</a:t>
            </a:r>
            <a:endParaRPr lang="en-US" alt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altLang="en-US" sz="4800" smtClean="0"/>
              <a:t>page 259</a:t>
            </a:r>
            <a:endParaRPr lang="en-US" altLang="en-US" sz="4800" smtClean="0"/>
          </a:p>
          <a:p>
            <a:r>
              <a:rPr lang="en-US" altLang="en-US" sz="4800" smtClean="0"/>
              <a:t>Avancemos 2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1" smtClean="0"/>
              <a:t>Ud. and Uds. Commands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6388" y="1524000"/>
            <a:ext cx="8837612" cy="4438650"/>
          </a:xfrm>
        </p:spPr>
        <p:txBody>
          <a:bodyPr/>
          <a:lstStyle/>
          <a:p>
            <a:r>
              <a:rPr lang="en-US" altLang="en-US" sz="4800" smtClean="0"/>
              <a:t>Pagar – g &gt; gu</a:t>
            </a:r>
          </a:p>
          <a:p>
            <a:r>
              <a:rPr lang="en-US" altLang="en-US" sz="4800" smtClean="0"/>
              <a:t>Negative Ud. command?</a:t>
            </a:r>
          </a:p>
          <a:p>
            <a:r>
              <a:rPr lang="en-US" altLang="en-US" sz="4800" smtClean="0"/>
              <a:t>No pague</a:t>
            </a:r>
          </a:p>
          <a:p>
            <a:r>
              <a:rPr lang="en-US" altLang="en-US" sz="4800" smtClean="0"/>
              <a:t>Negative Uds. command?</a:t>
            </a:r>
          </a:p>
          <a:p>
            <a:r>
              <a:rPr lang="en-US" altLang="en-US" sz="4800" smtClean="0"/>
              <a:t>No paguen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1" smtClean="0"/>
              <a:t>Ud. and Uds. Commands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6388" y="1524000"/>
            <a:ext cx="8837612" cy="4438650"/>
          </a:xfrm>
        </p:spPr>
        <p:txBody>
          <a:bodyPr/>
          <a:lstStyle/>
          <a:p>
            <a:r>
              <a:rPr lang="en-US" altLang="en-US" sz="4800" smtClean="0"/>
              <a:t>Empezar – z &gt; c</a:t>
            </a:r>
          </a:p>
          <a:p>
            <a:r>
              <a:rPr lang="en-US" altLang="en-US" sz="4800" smtClean="0"/>
              <a:t>Negative Ud. command?</a:t>
            </a:r>
          </a:p>
          <a:p>
            <a:r>
              <a:rPr lang="en-US" altLang="en-US" sz="4800" smtClean="0"/>
              <a:t>No empiece</a:t>
            </a:r>
          </a:p>
          <a:p>
            <a:r>
              <a:rPr lang="en-US" altLang="en-US" sz="4800" smtClean="0"/>
              <a:t>Negative Uds. command?</a:t>
            </a:r>
          </a:p>
          <a:p>
            <a:r>
              <a:rPr lang="en-US" altLang="en-US" sz="4800" smtClean="0"/>
              <a:t>No empiecen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1" smtClean="0"/>
              <a:t>Ud. and Uds. Commands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6388" y="1524000"/>
            <a:ext cx="8837612" cy="4438650"/>
          </a:xfrm>
        </p:spPr>
        <p:txBody>
          <a:bodyPr/>
          <a:lstStyle/>
          <a:p>
            <a:r>
              <a:rPr lang="en-US" altLang="en-US" sz="4800" smtClean="0"/>
              <a:t>Hacer – Yo form?</a:t>
            </a:r>
          </a:p>
          <a:p>
            <a:r>
              <a:rPr lang="en-US" altLang="en-US" sz="4800" smtClean="0"/>
              <a:t>No hago</a:t>
            </a:r>
          </a:p>
          <a:p>
            <a:r>
              <a:rPr lang="en-US" altLang="en-US" sz="4800" smtClean="0"/>
              <a:t>Negative Ud. command?</a:t>
            </a:r>
          </a:p>
          <a:p>
            <a:r>
              <a:rPr lang="en-US" altLang="en-US" sz="4800" smtClean="0"/>
              <a:t>No haga</a:t>
            </a:r>
          </a:p>
          <a:p>
            <a:r>
              <a:rPr lang="en-US" altLang="en-US" sz="4800" smtClean="0"/>
              <a:t>Negative Uds. command?</a:t>
            </a:r>
          </a:p>
          <a:p>
            <a:r>
              <a:rPr lang="en-US" altLang="en-US" sz="4800" smtClean="0"/>
              <a:t>No hagan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1" smtClean="0"/>
              <a:t>Ud. and Uds. Commands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6388" y="1524000"/>
            <a:ext cx="8837612" cy="4438650"/>
          </a:xfrm>
        </p:spPr>
        <p:txBody>
          <a:bodyPr/>
          <a:lstStyle/>
          <a:p>
            <a:r>
              <a:rPr lang="en-US" altLang="en-US" sz="4800" smtClean="0"/>
              <a:t>Decir – Yo form?</a:t>
            </a:r>
          </a:p>
          <a:p>
            <a:r>
              <a:rPr lang="en-US" altLang="en-US" sz="4800" smtClean="0"/>
              <a:t>No digo</a:t>
            </a:r>
          </a:p>
          <a:p>
            <a:r>
              <a:rPr lang="en-US" altLang="en-US" sz="4800" smtClean="0"/>
              <a:t>Negative Ud. command?</a:t>
            </a:r>
          </a:p>
          <a:p>
            <a:r>
              <a:rPr lang="en-US" altLang="en-US" sz="4800" smtClean="0"/>
              <a:t>No diga</a:t>
            </a:r>
          </a:p>
          <a:p>
            <a:r>
              <a:rPr lang="en-US" altLang="en-US" sz="4800" smtClean="0"/>
              <a:t>Negative Uds. command?</a:t>
            </a:r>
          </a:p>
          <a:p>
            <a:r>
              <a:rPr lang="en-US" altLang="en-US" sz="4800" smtClean="0"/>
              <a:t>No digan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1" smtClean="0"/>
              <a:t>Ud. and Uds. Commands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6388" y="1524000"/>
            <a:ext cx="8837612" cy="4438650"/>
          </a:xfrm>
        </p:spPr>
        <p:txBody>
          <a:bodyPr/>
          <a:lstStyle/>
          <a:p>
            <a:r>
              <a:rPr lang="en-US" altLang="en-US" sz="4800" smtClean="0"/>
              <a:t>Conocer – Yo form?</a:t>
            </a:r>
          </a:p>
          <a:p>
            <a:r>
              <a:rPr lang="en-US" altLang="en-US" sz="4800" smtClean="0"/>
              <a:t>No conozco</a:t>
            </a:r>
          </a:p>
          <a:p>
            <a:r>
              <a:rPr lang="en-US" altLang="en-US" sz="4800" smtClean="0"/>
              <a:t>Negative Ud. command?</a:t>
            </a:r>
          </a:p>
          <a:p>
            <a:r>
              <a:rPr lang="en-US" altLang="en-US" sz="4800" smtClean="0"/>
              <a:t>No conozca</a:t>
            </a:r>
          </a:p>
          <a:p>
            <a:r>
              <a:rPr lang="en-US" altLang="en-US" sz="4800" smtClean="0"/>
              <a:t>Negative Uds. command?</a:t>
            </a:r>
          </a:p>
          <a:p>
            <a:r>
              <a:rPr lang="en-US" altLang="en-US" sz="4800" smtClean="0"/>
              <a:t>No conozcan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1" smtClean="0"/>
              <a:t>Ud. and Uds. Commands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6388" y="1524000"/>
            <a:ext cx="8837612" cy="4438650"/>
          </a:xfrm>
        </p:spPr>
        <p:txBody>
          <a:bodyPr/>
          <a:lstStyle/>
          <a:p>
            <a:r>
              <a:rPr lang="en-US" altLang="en-US" sz="4800" smtClean="0"/>
              <a:t>Tener – Yo form?</a:t>
            </a:r>
          </a:p>
          <a:p>
            <a:r>
              <a:rPr lang="en-US" altLang="en-US" sz="4800" smtClean="0"/>
              <a:t>No tengo</a:t>
            </a:r>
          </a:p>
          <a:p>
            <a:r>
              <a:rPr lang="en-US" altLang="en-US" sz="4800" smtClean="0"/>
              <a:t>Negative Ud. command?</a:t>
            </a:r>
          </a:p>
          <a:p>
            <a:r>
              <a:rPr lang="en-US" altLang="en-US" sz="4800" smtClean="0"/>
              <a:t>No tenga</a:t>
            </a:r>
          </a:p>
          <a:p>
            <a:r>
              <a:rPr lang="en-US" altLang="en-US" sz="4800" smtClean="0"/>
              <a:t>Negative Uds. command?</a:t>
            </a:r>
          </a:p>
          <a:p>
            <a:r>
              <a:rPr lang="en-US" altLang="en-US" sz="4800" smtClean="0"/>
              <a:t>No tengan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1" smtClean="0"/>
              <a:t>Ud. and Uds. Commands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6388" y="1524000"/>
            <a:ext cx="8837612" cy="4438650"/>
          </a:xfrm>
        </p:spPr>
        <p:txBody>
          <a:bodyPr/>
          <a:lstStyle/>
          <a:p>
            <a:r>
              <a:rPr lang="en-US" altLang="en-US" sz="4800" smtClean="0"/>
              <a:t>Salir – Yo form?</a:t>
            </a:r>
          </a:p>
          <a:p>
            <a:r>
              <a:rPr lang="en-US" altLang="en-US" sz="4800" smtClean="0"/>
              <a:t>No salgo</a:t>
            </a:r>
          </a:p>
          <a:p>
            <a:r>
              <a:rPr lang="en-US" altLang="en-US" sz="4800" smtClean="0"/>
              <a:t>Negative Ud. command?</a:t>
            </a:r>
          </a:p>
          <a:p>
            <a:r>
              <a:rPr lang="en-US" altLang="en-US" sz="4800" smtClean="0"/>
              <a:t>No salga</a:t>
            </a:r>
          </a:p>
          <a:p>
            <a:r>
              <a:rPr lang="en-US" altLang="en-US" sz="4800" smtClean="0"/>
              <a:t>Negative Uds. command?</a:t>
            </a:r>
          </a:p>
          <a:p>
            <a:r>
              <a:rPr lang="en-US" altLang="en-US" sz="4800" smtClean="0"/>
              <a:t>No salgan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1" smtClean="0"/>
              <a:t>Ud. and Uds. Commands</a:t>
            </a:r>
            <a:endParaRPr lang="en-US" alt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4800" smtClean="0"/>
              <a:t>There are 5 irregular Ud./Uds. command forms:</a:t>
            </a:r>
          </a:p>
          <a:p>
            <a:r>
              <a:rPr lang="en-US" altLang="en-US" sz="4800" smtClean="0"/>
              <a:t>dar, estar, ir, saber, ser</a:t>
            </a:r>
            <a:endParaRPr lang="en-US" altLang="en-US" smtClean="0"/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3733800" y="4724400"/>
            <a:ext cx="4419600" cy="0"/>
          </a:xfrm>
          <a:prstGeom prst="line">
            <a:avLst/>
          </a:prstGeom>
          <a:noFill/>
          <a:ln w="76200" cap="sq">
            <a:solidFill>
              <a:schemeClr val="hlink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  <p:bldP spid="1536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1" smtClean="0"/>
              <a:t>Ud. and Uds. Commands</a:t>
            </a:r>
            <a:endParaRPr lang="en-US" alt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6388" y="1524000"/>
            <a:ext cx="3732212" cy="5334000"/>
          </a:xfrm>
        </p:spPr>
        <p:txBody>
          <a:bodyPr/>
          <a:lstStyle/>
          <a:p>
            <a:r>
              <a:rPr lang="en-US" altLang="en-US" sz="4800" smtClean="0"/>
              <a:t>Dar </a:t>
            </a:r>
          </a:p>
          <a:p>
            <a:r>
              <a:rPr lang="es-ES" altLang="en-US" sz="4800" smtClean="0"/>
              <a:t>Ud. – dé</a:t>
            </a:r>
          </a:p>
          <a:p>
            <a:r>
              <a:rPr lang="es-ES" altLang="en-US" sz="4800" smtClean="0"/>
              <a:t>Uds. – den</a:t>
            </a:r>
            <a:endParaRPr lang="en-US" altLang="en-US" sz="4800" smtClean="0"/>
          </a:p>
          <a:p>
            <a:r>
              <a:rPr lang="es-ES" altLang="en-US" sz="4800" smtClean="0"/>
              <a:t>Estar</a:t>
            </a:r>
          </a:p>
          <a:p>
            <a:r>
              <a:rPr lang="es-ES" altLang="en-US" sz="4800" smtClean="0"/>
              <a:t>Ud. – esté</a:t>
            </a:r>
          </a:p>
          <a:p>
            <a:r>
              <a:rPr lang="es-ES" altLang="en-US" sz="4800" smtClean="0"/>
              <a:t>Uds. - estén</a:t>
            </a:r>
          </a:p>
          <a:p>
            <a:endParaRPr lang="es-ES" altLang="en-US" sz="480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648200" y="1524000"/>
            <a:ext cx="41148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Monotype Sorts" charset="2"/>
              <a:buChar char="u"/>
              <a:defRPr/>
            </a:pPr>
            <a:r>
              <a:rPr kumimoji="1" lang="es-ES" altLang="en-US" sz="4800" kern="0" dirty="0">
                <a:latin typeface="+mn-lt"/>
              </a:rPr>
              <a:t>Ir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Monotype Sorts" charset="2"/>
              <a:buChar char="u"/>
              <a:defRPr/>
            </a:pPr>
            <a:r>
              <a:rPr kumimoji="1" lang="es-ES" altLang="en-US" sz="4800" kern="0" dirty="0">
                <a:latin typeface="+mn-lt"/>
              </a:rPr>
              <a:t>Ud. – vaya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Monotype Sorts" charset="2"/>
              <a:buChar char="u"/>
              <a:defRPr/>
            </a:pPr>
            <a:r>
              <a:rPr kumimoji="1" lang="es-ES" altLang="en-US" sz="4800" kern="0" dirty="0">
                <a:latin typeface="+mn-lt"/>
              </a:rPr>
              <a:t>Uds. – vayan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Monotype Sorts" charset="2"/>
              <a:buChar char="u"/>
              <a:defRPr/>
            </a:pPr>
            <a:r>
              <a:rPr kumimoji="1" lang="es-ES" altLang="en-US" sz="4800" kern="0" dirty="0">
                <a:latin typeface="+mn-lt"/>
              </a:rPr>
              <a:t>Saber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Monotype Sorts" charset="2"/>
              <a:buChar char="u"/>
              <a:defRPr/>
            </a:pPr>
            <a:r>
              <a:rPr kumimoji="1" lang="es-ES" altLang="en-US" sz="4800" kern="0" dirty="0">
                <a:latin typeface="+mn-lt"/>
              </a:rPr>
              <a:t>Ud. – sepa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Monotype Sorts" charset="2"/>
              <a:buChar char="u"/>
              <a:defRPr/>
            </a:pPr>
            <a:r>
              <a:rPr kumimoji="1" lang="es-ES" altLang="en-US" sz="4800" kern="0" dirty="0">
                <a:latin typeface="+mn-lt"/>
              </a:rPr>
              <a:t>Uds. – sepan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defRPr/>
            </a:pPr>
            <a:endParaRPr kumimoji="1" lang="es-ES" altLang="en-US" sz="48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Monotype Sorts" charset="2"/>
              <a:buChar char="u"/>
              <a:defRPr/>
            </a:pPr>
            <a:endParaRPr kumimoji="1" lang="es-ES" altLang="en-US" sz="48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  <p:bldP spid="6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1" smtClean="0"/>
              <a:t>Ud. and Uds. Commands</a:t>
            </a:r>
            <a:endParaRPr lang="en-US" alt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6388" y="1524000"/>
            <a:ext cx="8304212" cy="5334000"/>
          </a:xfrm>
        </p:spPr>
        <p:txBody>
          <a:bodyPr/>
          <a:lstStyle/>
          <a:p>
            <a:r>
              <a:rPr lang="es-ES" altLang="en-US" sz="4800" smtClean="0"/>
              <a:t>Ser</a:t>
            </a:r>
          </a:p>
          <a:p>
            <a:r>
              <a:rPr lang="es-ES" altLang="en-US" sz="4800" smtClean="0"/>
              <a:t>Ud. – sea</a:t>
            </a:r>
          </a:p>
          <a:p>
            <a:r>
              <a:rPr lang="es-ES" altLang="en-US" sz="4800" smtClean="0"/>
              <a:t>Uds. – sean</a:t>
            </a:r>
          </a:p>
          <a:p>
            <a:endParaRPr lang="es-ES" altLang="en-US" sz="4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1" smtClean="0"/>
              <a:t>Ud. and Uds. Commands</a:t>
            </a:r>
            <a:endParaRPr lang="en-US" alt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4800" smtClean="0"/>
              <a:t>To give an affirmative or negative command in the </a:t>
            </a:r>
            <a:r>
              <a:rPr lang="en-US" altLang="en-US" sz="4800" i="1" smtClean="0"/>
              <a:t>Ud. or Uds.</a:t>
            </a:r>
            <a:r>
              <a:rPr lang="en-US" altLang="en-US" sz="4800" smtClean="0"/>
              <a:t> form, use the present-tense </a:t>
            </a:r>
            <a:r>
              <a:rPr lang="en-US" altLang="en-US" sz="4800" i="1" smtClean="0"/>
              <a:t>yo</a:t>
            </a:r>
            <a:r>
              <a:rPr lang="en-US" altLang="en-US" sz="4800" smtClean="0"/>
              <a:t> form as the stem.  Then drop the “o” and add the following endings.</a:t>
            </a:r>
            <a:endParaRPr lang="en-US" altLang="en-US" smtClean="0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3886200" y="5791200"/>
            <a:ext cx="4419600" cy="0"/>
          </a:xfrm>
          <a:prstGeom prst="line">
            <a:avLst/>
          </a:prstGeom>
          <a:noFill/>
          <a:ln w="76200" cap="sq">
            <a:solidFill>
              <a:schemeClr val="hlink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  <p:bldP spid="819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1" smtClean="0"/>
              <a:t>Ud. and Uds. Commands</a:t>
            </a:r>
            <a:endParaRPr lang="en-US" alt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6388" y="1524000"/>
            <a:ext cx="8304212" cy="5334000"/>
          </a:xfrm>
        </p:spPr>
        <p:txBody>
          <a:bodyPr/>
          <a:lstStyle/>
          <a:p>
            <a:r>
              <a:rPr lang="es-ES" altLang="en-US" sz="4800" smtClean="0">
                <a:solidFill>
                  <a:schemeClr val="accent2"/>
                </a:solidFill>
              </a:rPr>
              <a:t>Go</a:t>
            </a:r>
            <a:r>
              <a:rPr lang="es-ES" altLang="en-US" sz="4800" smtClean="0"/>
              <a:t> to the kitchen.</a:t>
            </a:r>
          </a:p>
          <a:p>
            <a:r>
              <a:rPr lang="es-ES" altLang="en-US" sz="4800" b="1" i="1" smtClean="0">
                <a:solidFill>
                  <a:schemeClr val="accent2"/>
                </a:solidFill>
              </a:rPr>
              <a:t>Vaya</a:t>
            </a:r>
            <a:r>
              <a:rPr lang="es-ES" altLang="en-US" sz="4800" i="1" smtClean="0"/>
              <a:t> a la cocina.</a:t>
            </a:r>
          </a:p>
          <a:p>
            <a:r>
              <a:rPr lang="es-ES" altLang="en-US" sz="4800" smtClean="0"/>
              <a:t>Don´t </a:t>
            </a:r>
            <a:r>
              <a:rPr lang="es-ES" altLang="en-US" sz="4800" smtClean="0">
                <a:solidFill>
                  <a:schemeClr val="accent2"/>
                </a:solidFill>
              </a:rPr>
              <a:t>be</a:t>
            </a:r>
            <a:r>
              <a:rPr lang="es-ES" altLang="en-US" sz="4800" smtClean="0"/>
              <a:t> sad.</a:t>
            </a:r>
          </a:p>
          <a:p>
            <a:r>
              <a:rPr lang="es-ES" altLang="en-US" sz="4800" i="1" smtClean="0"/>
              <a:t>No </a:t>
            </a:r>
            <a:r>
              <a:rPr lang="es-ES" altLang="en-US" sz="4800" b="1" i="1" smtClean="0">
                <a:solidFill>
                  <a:schemeClr val="accent2"/>
                </a:solidFill>
              </a:rPr>
              <a:t>estén</a:t>
            </a:r>
            <a:r>
              <a:rPr lang="es-ES" altLang="en-US" sz="4800" i="1" smtClean="0"/>
              <a:t> tristes.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1" smtClean="0"/>
              <a:t>Ud. and Uds. Commands</a:t>
            </a:r>
            <a:endParaRPr lang="en-US" alt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4800" smtClean="0"/>
              <a:t>Add </a:t>
            </a:r>
            <a:r>
              <a:rPr lang="en-US" altLang="en-US" sz="4800" i="1" smtClean="0"/>
              <a:t>-e</a:t>
            </a:r>
            <a:r>
              <a:rPr lang="en-US" altLang="en-US" sz="4800" smtClean="0"/>
              <a:t> or </a:t>
            </a:r>
            <a:r>
              <a:rPr lang="en-US" altLang="en-US" sz="4800" i="1" smtClean="0"/>
              <a:t>-en</a:t>
            </a:r>
            <a:r>
              <a:rPr lang="en-US" altLang="en-US" sz="4800" smtClean="0"/>
              <a:t> for </a:t>
            </a:r>
            <a:r>
              <a:rPr lang="en-US" altLang="en-US" sz="4800" i="1" smtClean="0"/>
              <a:t>-ar</a:t>
            </a:r>
            <a:r>
              <a:rPr lang="en-US" altLang="en-US" sz="4800" smtClean="0"/>
              <a:t> verbs.</a:t>
            </a:r>
          </a:p>
          <a:p>
            <a:r>
              <a:rPr lang="es-ES" altLang="en-US" sz="4800" smtClean="0"/>
              <a:t>Probar</a:t>
            </a:r>
            <a:endParaRPr lang="en-US" altLang="en-US" sz="4800" smtClean="0"/>
          </a:p>
          <a:p>
            <a:r>
              <a:rPr lang="en-US" altLang="en-US" sz="4800" smtClean="0"/>
              <a:t>Pr</a:t>
            </a:r>
            <a:r>
              <a:rPr lang="en-US" altLang="en-US" sz="4800" u="sng" smtClean="0"/>
              <a:t>ue</a:t>
            </a:r>
            <a:r>
              <a:rPr lang="en-US" altLang="en-US" sz="4800" smtClean="0"/>
              <a:t>bo (stem change)</a:t>
            </a:r>
          </a:p>
          <a:p>
            <a:r>
              <a:rPr lang="en-US" altLang="en-US" sz="4800" smtClean="0"/>
              <a:t>Señor, </a:t>
            </a:r>
            <a:r>
              <a:rPr lang="en-US" altLang="en-US" sz="4800" b="1" smtClean="0">
                <a:solidFill>
                  <a:schemeClr val="accent2"/>
                </a:solidFill>
              </a:rPr>
              <a:t>pruebe</a:t>
            </a:r>
            <a:r>
              <a:rPr lang="en-US" altLang="en-US" sz="4800" smtClean="0"/>
              <a:t> el té.</a:t>
            </a:r>
          </a:p>
          <a:p>
            <a:r>
              <a:rPr lang="es-ES" altLang="en-US" sz="4800" smtClean="0"/>
              <a:t>Señores, </a:t>
            </a:r>
            <a:r>
              <a:rPr lang="es-ES" altLang="en-US" sz="4800" b="1" smtClean="0">
                <a:solidFill>
                  <a:schemeClr val="accent2"/>
                </a:solidFill>
              </a:rPr>
              <a:t>prueben</a:t>
            </a:r>
            <a:r>
              <a:rPr lang="es-ES" altLang="en-US" sz="4800" smtClean="0"/>
              <a:t> el té.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1" smtClean="0"/>
              <a:t>Ud. and Uds. Commands</a:t>
            </a:r>
            <a:endParaRPr lang="en-US" alt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4800" dirty="0" smtClean="0"/>
              <a:t>Add </a:t>
            </a:r>
            <a:r>
              <a:rPr lang="en-US" altLang="en-US" sz="4800" i="1" dirty="0" smtClean="0"/>
              <a:t>-a</a:t>
            </a:r>
            <a:r>
              <a:rPr lang="en-US" altLang="en-US" sz="4800" dirty="0" smtClean="0"/>
              <a:t> or </a:t>
            </a:r>
            <a:r>
              <a:rPr lang="en-US" altLang="en-US" sz="4800" i="1" dirty="0" smtClean="0"/>
              <a:t>-an</a:t>
            </a:r>
            <a:r>
              <a:rPr lang="en-US" altLang="en-US" sz="4800" dirty="0" smtClean="0"/>
              <a:t> for </a:t>
            </a:r>
            <a:r>
              <a:rPr lang="en-US" altLang="en-US" sz="4800" i="1" dirty="0" smtClean="0"/>
              <a:t>–</a:t>
            </a:r>
            <a:r>
              <a:rPr lang="en-US" altLang="en-US" sz="4800" i="1" dirty="0" err="1" smtClean="0"/>
              <a:t>er</a:t>
            </a:r>
            <a:r>
              <a:rPr lang="en-US" altLang="en-US" sz="4800" i="1" dirty="0" smtClean="0"/>
              <a:t>/-</a:t>
            </a:r>
            <a:r>
              <a:rPr lang="en-US" altLang="en-US" sz="4800" i="1" dirty="0" err="1" smtClean="0"/>
              <a:t>ir</a:t>
            </a:r>
            <a:r>
              <a:rPr lang="en-US" altLang="en-US" sz="4800" dirty="0" smtClean="0"/>
              <a:t> verbs.</a:t>
            </a:r>
          </a:p>
          <a:p>
            <a:pPr>
              <a:defRPr/>
            </a:pPr>
            <a:r>
              <a:rPr lang="es-ES" altLang="en-US" sz="4800" dirty="0" smtClean="0"/>
              <a:t>Comer</a:t>
            </a:r>
            <a:endParaRPr lang="en-US" altLang="en-US" sz="4800" dirty="0" smtClean="0"/>
          </a:p>
          <a:p>
            <a:pPr>
              <a:defRPr/>
            </a:pPr>
            <a:r>
              <a:rPr lang="es-ES" altLang="en-US" sz="4800" dirty="0" smtClean="0"/>
              <a:t>Como</a:t>
            </a:r>
            <a:endParaRPr lang="en-US" altLang="en-US" sz="4800" dirty="0" smtClean="0"/>
          </a:p>
          <a:p>
            <a:pPr>
              <a:defRPr/>
            </a:pPr>
            <a:r>
              <a:rPr lang="en-US" altLang="en-US" sz="4800" dirty="0" err="1" smtClean="0"/>
              <a:t>Señor</a:t>
            </a:r>
            <a:r>
              <a:rPr lang="en-US" altLang="en-US" sz="4800" dirty="0" smtClean="0"/>
              <a:t>, </a:t>
            </a:r>
            <a:r>
              <a:rPr lang="en-US" altLang="en-US" sz="4800" b="1" dirty="0" smtClean="0">
                <a:solidFill>
                  <a:schemeClr val="accent2"/>
                </a:solidFill>
              </a:rPr>
              <a:t>coma </a:t>
            </a:r>
            <a:r>
              <a:rPr lang="en-US" altLang="en-US" sz="4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la </a:t>
            </a:r>
            <a:r>
              <a:rPr lang="en-US" altLang="en-US" sz="48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merienda</a:t>
            </a:r>
            <a:r>
              <a:rPr lang="en-US" altLang="en-US" sz="4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.</a:t>
            </a:r>
          </a:p>
          <a:p>
            <a:pPr>
              <a:defRPr/>
            </a:pPr>
            <a:r>
              <a:rPr lang="es-ES" altLang="en-US" sz="4800" dirty="0" smtClean="0"/>
              <a:t>Señores, </a:t>
            </a:r>
            <a:r>
              <a:rPr lang="es-ES" altLang="en-US" sz="4800" b="1" dirty="0" smtClean="0">
                <a:solidFill>
                  <a:schemeClr val="accent2"/>
                </a:solidFill>
              </a:rPr>
              <a:t>coman</a:t>
            </a:r>
            <a:r>
              <a:rPr lang="es-ES" altLang="en-US" sz="4800" dirty="0" smtClean="0"/>
              <a:t> la merienda.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1" smtClean="0"/>
              <a:t>Ud. and Uds. Commands</a:t>
            </a:r>
            <a:endParaRPr lang="en-US" alt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4800" dirty="0" smtClean="0"/>
              <a:t>Add </a:t>
            </a:r>
            <a:r>
              <a:rPr lang="en-US" altLang="en-US" sz="4800" i="1" dirty="0" smtClean="0"/>
              <a:t>-a</a:t>
            </a:r>
            <a:r>
              <a:rPr lang="en-US" altLang="en-US" sz="4800" dirty="0" smtClean="0"/>
              <a:t> or </a:t>
            </a:r>
            <a:r>
              <a:rPr lang="en-US" altLang="en-US" sz="4800" i="1" dirty="0" smtClean="0"/>
              <a:t>-an</a:t>
            </a:r>
            <a:r>
              <a:rPr lang="en-US" altLang="en-US" sz="4800" dirty="0" smtClean="0"/>
              <a:t> for </a:t>
            </a:r>
            <a:r>
              <a:rPr lang="en-US" altLang="en-US" sz="4800" i="1" dirty="0" smtClean="0"/>
              <a:t>–</a:t>
            </a:r>
            <a:r>
              <a:rPr lang="en-US" altLang="en-US" sz="4800" i="1" dirty="0" err="1" smtClean="0"/>
              <a:t>er</a:t>
            </a:r>
            <a:r>
              <a:rPr lang="en-US" altLang="en-US" sz="4800" i="1" dirty="0" smtClean="0"/>
              <a:t>/-</a:t>
            </a:r>
            <a:r>
              <a:rPr lang="en-US" altLang="en-US" sz="4800" i="1" dirty="0" err="1" smtClean="0"/>
              <a:t>ir</a:t>
            </a:r>
            <a:r>
              <a:rPr lang="en-US" altLang="en-US" sz="4800" dirty="0" smtClean="0"/>
              <a:t> verbs.</a:t>
            </a:r>
          </a:p>
          <a:p>
            <a:pPr>
              <a:defRPr/>
            </a:pPr>
            <a:r>
              <a:rPr lang="es-ES" altLang="en-US" sz="4800" dirty="0" smtClean="0"/>
              <a:t>Añadir</a:t>
            </a:r>
            <a:endParaRPr lang="en-US" altLang="en-US" sz="4800" dirty="0" smtClean="0"/>
          </a:p>
          <a:p>
            <a:pPr>
              <a:defRPr/>
            </a:pPr>
            <a:r>
              <a:rPr lang="es-ES" altLang="en-US" sz="4800" dirty="0" smtClean="0"/>
              <a:t>Añado</a:t>
            </a:r>
            <a:endParaRPr lang="en-US" altLang="en-US" sz="4800" dirty="0" smtClean="0"/>
          </a:p>
          <a:p>
            <a:pPr>
              <a:defRPr/>
            </a:pPr>
            <a:r>
              <a:rPr lang="en-US" altLang="en-US" sz="4800" dirty="0" err="1" smtClean="0"/>
              <a:t>Señor</a:t>
            </a:r>
            <a:r>
              <a:rPr lang="en-US" altLang="en-US" sz="4800" dirty="0" smtClean="0"/>
              <a:t>, </a:t>
            </a:r>
            <a:r>
              <a:rPr lang="en-US" altLang="en-US" sz="4800" b="1" dirty="0" err="1" smtClean="0">
                <a:solidFill>
                  <a:schemeClr val="accent2"/>
                </a:solidFill>
              </a:rPr>
              <a:t>añada</a:t>
            </a:r>
            <a:r>
              <a:rPr lang="en-US" altLang="en-US" sz="4800" b="1" dirty="0" smtClean="0">
                <a:solidFill>
                  <a:schemeClr val="accent2"/>
                </a:solidFill>
              </a:rPr>
              <a:t> </a:t>
            </a:r>
            <a:r>
              <a:rPr lang="en-US" altLang="en-US" sz="4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la </a:t>
            </a:r>
            <a:r>
              <a:rPr lang="en-US" altLang="en-US" sz="48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sal</a:t>
            </a:r>
            <a:r>
              <a:rPr lang="en-US" altLang="en-US" sz="4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.</a:t>
            </a:r>
          </a:p>
          <a:p>
            <a:pPr>
              <a:defRPr/>
            </a:pPr>
            <a:r>
              <a:rPr lang="es-ES" altLang="en-US" sz="4800" dirty="0" smtClean="0"/>
              <a:t>Señores, </a:t>
            </a:r>
            <a:r>
              <a:rPr lang="es-ES" altLang="en-US" sz="4800" b="1" dirty="0" smtClean="0">
                <a:solidFill>
                  <a:schemeClr val="accent2"/>
                </a:solidFill>
              </a:rPr>
              <a:t>añadan</a:t>
            </a:r>
            <a:r>
              <a:rPr lang="es-ES" altLang="en-US" sz="4800" dirty="0" smtClean="0"/>
              <a:t> la sal.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1" smtClean="0"/>
              <a:t>Ud. and Uds. Commands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4800" smtClean="0"/>
              <a:t>Add “no” before the verb to make commands negative.</a:t>
            </a:r>
          </a:p>
          <a:p>
            <a:r>
              <a:rPr lang="es-ES" altLang="en-US" sz="4800" smtClean="0"/>
              <a:t>Señor, </a:t>
            </a:r>
            <a:r>
              <a:rPr lang="es-ES" altLang="en-US" sz="4800" b="1" smtClean="0">
                <a:solidFill>
                  <a:schemeClr val="accent2"/>
                </a:solidFill>
              </a:rPr>
              <a:t>no añada </a:t>
            </a:r>
            <a:r>
              <a:rPr lang="es-ES" altLang="en-US" sz="4800" smtClean="0"/>
              <a:t>más sal.</a:t>
            </a:r>
          </a:p>
          <a:p>
            <a:r>
              <a:rPr lang="es-ES" altLang="en-US" sz="4800" i="1" smtClean="0"/>
              <a:t>Sir, </a:t>
            </a:r>
            <a:r>
              <a:rPr lang="es-ES" altLang="en-US" sz="4800" b="1" i="1" smtClean="0">
                <a:solidFill>
                  <a:schemeClr val="accent2"/>
                </a:solidFill>
              </a:rPr>
              <a:t>don´t add</a:t>
            </a:r>
            <a:r>
              <a:rPr lang="es-ES" altLang="en-US" sz="4800" i="1" smtClean="0"/>
              <a:t> more salt.</a:t>
            </a:r>
            <a:endParaRPr lang="en-US" altLang="en-US" i="1" smtClean="0"/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3886200" y="5791200"/>
            <a:ext cx="4419600" cy="0"/>
          </a:xfrm>
          <a:prstGeom prst="line">
            <a:avLst/>
          </a:prstGeom>
          <a:noFill/>
          <a:ln w="76200" cap="sq">
            <a:solidFill>
              <a:schemeClr val="hlink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  <p:bldP spid="1126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1" smtClean="0"/>
              <a:t>Ud. and Uds. Commands</a:t>
            </a:r>
            <a:endParaRPr lang="en-US" alt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4800" smtClean="0"/>
              <a:t>Add </a:t>
            </a:r>
            <a:r>
              <a:rPr lang="en-US" altLang="en-US" sz="4800" i="1" smtClean="0">
                <a:solidFill>
                  <a:schemeClr val="accent2"/>
                </a:solidFill>
              </a:rPr>
              <a:t>-a</a:t>
            </a:r>
            <a:r>
              <a:rPr lang="en-US" altLang="en-US" sz="4800" smtClean="0"/>
              <a:t> or </a:t>
            </a:r>
            <a:r>
              <a:rPr lang="en-US" altLang="en-US" sz="4800" i="1" smtClean="0">
                <a:solidFill>
                  <a:schemeClr val="accent2"/>
                </a:solidFill>
              </a:rPr>
              <a:t>-an</a:t>
            </a:r>
            <a:r>
              <a:rPr lang="en-US" altLang="en-US" sz="4800" smtClean="0"/>
              <a:t> for </a:t>
            </a:r>
            <a:r>
              <a:rPr lang="en-US" altLang="en-US" sz="4800" i="1" smtClean="0">
                <a:solidFill>
                  <a:schemeClr val="accent2"/>
                </a:solidFill>
              </a:rPr>
              <a:t>-er</a:t>
            </a:r>
            <a:r>
              <a:rPr lang="en-US" altLang="en-US" sz="4800" smtClean="0"/>
              <a:t> and </a:t>
            </a:r>
            <a:r>
              <a:rPr lang="en-US" altLang="en-US" sz="4800" i="1" smtClean="0">
                <a:solidFill>
                  <a:schemeClr val="accent2"/>
                </a:solidFill>
              </a:rPr>
              <a:t>-ir</a:t>
            </a:r>
            <a:r>
              <a:rPr lang="en-US" altLang="en-US" sz="4800" smtClean="0"/>
              <a:t> verbs.</a:t>
            </a:r>
          </a:p>
          <a:p>
            <a:r>
              <a:rPr lang="en-US" altLang="en-US" sz="4800" smtClean="0"/>
              <a:t>P</a:t>
            </a:r>
            <a:r>
              <a:rPr lang="en-US" altLang="en-US" sz="4800" smtClean="0">
                <a:solidFill>
                  <a:schemeClr val="accent2"/>
                </a:solidFill>
              </a:rPr>
              <a:t>e</a:t>
            </a:r>
            <a:r>
              <a:rPr lang="en-US" altLang="en-US" sz="4800" smtClean="0"/>
              <a:t>rder</a:t>
            </a:r>
          </a:p>
          <a:p>
            <a:r>
              <a:rPr lang="en-US" altLang="en-US" sz="4800" smtClean="0"/>
              <a:t>P</a:t>
            </a:r>
            <a:r>
              <a:rPr lang="en-US" altLang="en-US" sz="4800" smtClean="0">
                <a:solidFill>
                  <a:schemeClr val="accent2"/>
                </a:solidFill>
              </a:rPr>
              <a:t>ie</a:t>
            </a:r>
            <a:r>
              <a:rPr lang="en-US" altLang="en-US" sz="4800" smtClean="0"/>
              <a:t>rdo</a:t>
            </a:r>
          </a:p>
          <a:p>
            <a:r>
              <a:rPr lang="en-US" altLang="en-US" sz="4800" smtClean="0"/>
              <a:t>No p</a:t>
            </a:r>
            <a:r>
              <a:rPr lang="en-US" altLang="en-US" sz="4800" smtClean="0">
                <a:solidFill>
                  <a:schemeClr val="accent2"/>
                </a:solidFill>
              </a:rPr>
              <a:t>ie</a:t>
            </a:r>
            <a:r>
              <a:rPr lang="en-US" altLang="en-US" sz="4800" smtClean="0"/>
              <a:t>rd</a:t>
            </a:r>
            <a:r>
              <a:rPr lang="en-US" altLang="en-US" sz="4800" smtClean="0">
                <a:solidFill>
                  <a:schemeClr val="accent2"/>
                </a:solidFill>
              </a:rPr>
              <a:t>an</a:t>
            </a:r>
            <a:r>
              <a:rPr lang="en-US" altLang="en-US" sz="4800" smtClean="0"/>
              <a:t> Uds. los platos.</a:t>
            </a:r>
            <a:endParaRPr lang="en-US" altLang="en-US" smtClean="0"/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3810000" y="6172200"/>
            <a:ext cx="4419600" cy="0"/>
          </a:xfrm>
          <a:prstGeom prst="line">
            <a:avLst/>
          </a:prstGeom>
          <a:noFill/>
          <a:ln w="76200" cap="sq">
            <a:solidFill>
              <a:schemeClr val="hlink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  <p:bldP spid="1536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1" smtClean="0"/>
              <a:t>Ud. and Uds. Commands</a:t>
            </a:r>
            <a:endParaRPr lang="en-US" alt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4800" smtClean="0"/>
              <a:t>Add </a:t>
            </a:r>
            <a:r>
              <a:rPr lang="en-US" altLang="en-US" sz="4800" i="1" smtClean="0">
                <a:solidFill>
                  <a:schemeClr val="accent2"/>
                </a:solidFill>
              </a:rPr>
              <a:t>-a</a:t>
            </a:r>
            <a:r>
              <a:rPr lang="en-US" altLang="en-US" sz="4800" smtClean="0"/>
              <a:t> or </a:t>
            </a:r>
            <a:r>
              <a:rPr lang="en-US" altLang="en-US" sz="4800" i="1" smtClean="0">
                <a:solidFill>
                  <a:schemeClr val="accent2"/>
                </a:solidFill>
              </a:rPr>
              <a:t>-an</a:t>
            </a:r>
            <a:r>
              <a:rPr lang="en-US" altLang="en-US" sz="4800" smtClean="0"/>
              <a:t> for </a:t>
            </a:r>
            <a:r>
              <a:rPr lang="en-US" altLang="en-US" sz="4800" i="1" smtClean="0">
                <a:solidFill>
                  <a:schemeClr val="accent2"/>
                </a:solidFill>
              </a:rPr>
              <a:t>-er</a:t>
            </a:r>
            <a:r>
              <a:rPr lang="en-US" altLang="en-US" sz="4800" smtClean="0"/>
              <a:t> and </a:t>
            </a:r>
            <a:r>
              <a:rPr lang="en-US" altLang="en-US" sz="4800" i="1" smtClean="0">
                <a:solidFill>
                  <a:schemeClr val="accent2"/>
                </a:solidFill>
              </a:rPr>
              <a:t>-ir</a:t>
            </a:r>
            <a:r>
              <a:rPr lang="en-US" altLang="en-US" sz="4800" smtClean="0"/>
              <a:t> verbs.</a:t>
            </a:r>
          </a:p>
          <a:p>
            <a:r>
              <a:rPr lang="en-US" altLang="en-US" sz="4800" smtClean="0"/>
              <a:t>S</a:t>
            </a:r>
            <a:r>
              <a:rPr lang="en-US" altLang="en-US" sz="4800" smtClean="0">
                <a:solidFill>
                  <a:schemeClr val="accent2"/>
                </a:solidFill>
              </a:rPr>
              <a:t>e</a:t>
            </a:r>
            <a:r>
              <a:rPr lang="en-US" altLang="en-US" sz="4800" smtClean="0"/>
              <a:t>rvir</a:t>
            </a:r>
          </a:p>
          <a:p>
            <a:r>
              <a:rPr lang="en-US" altLang="en-US" sz="4800" smtClean="0"/>
              <a:t>S</a:t>
            </a:r>
            <a:r>
              <a:rPr lang="en-US" altLang="en-US" sz="4800" smtClean="0">
                <a:solidFill>
                  <a:schemeClr val="accent2"/>
                </a:solidFill>
              </a:rPr>
              <a:t>i</a:t>
            </a:r>
            <a:r>
              <a:rPr lang="en-US" altLang="en-US" sz="4800" smtClean="0"/>
              <a:t>rvo</a:t>
            </a:r>
          </a:p>
          <a:p>
            <a:r>
              <a:rPr lang="en-US" altLang="en-US" sz="4800" smtClean="0"/>
              <a:t>Señorita, s</a:t>
            </a:r>
            <a:r>
              <a:rPr lang="en-US" altLang="en-US" sz="4800" smtClean="0">
                <a:solidFill>
                  <a:schemeClr val="accent2"/>
                </a:solidFill>
              </a:rPr>
              <a:t>i</a:t>
            </a:r>
            <a:r>
              <a:rPr lang="en-US" altLang="en-US" sz="4800" smtClean="0"/>
              <a:t>rva la ensalada.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1" smtClean="0"/>
              <a:t>Ud. and Uds. Commands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6388" y="1524000"/>
            <a:ext cx="8837612" cy="4438650"/>
          </a:xfrm>
        </p:spPr>
        <p:txBody>
          <a:bodyPr/>
          <a:lstStyle/>
          <a:p>
            <a:r>
              <a:rPr lang="en-US" altLang="en-US" sz="4800" smtClean="0"/>
              <a:t>Buscar – c &gt; qu</a:t>
            </a:r>
          </a:p>
          <a:p>
            <a:r>
              <a:rPr lang="en-US" altLang="en-US" sz="4800" smtClean="0"/>
              <a:t>Negative Ud. command?</a:t>
            </a:r>
          </a:p>
          <a:p>
            <a:r>
              <a:rPr lang="en-US" altLang="en-US" sz="4800" smtClean="0"/>
              <a:t>No busque</a:t>
            </a:r>
          </a:p>
          <a:p>
            <a:r>
              <a:rPr lang="en-US" altLang="en-US" sz="4800" smtClean="0"/>
              <a:t>Negative Uds. command?</a:t>
            </a:r>
          </a:p>
          <a:p>
            <a:r>
              <a:rPr lang="en-US" altLang="en-US" sz="4800" smtClean="0"/>
              <a:t>No busquen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</p:bldLst>
  </p:timing>
</p:sld>
</file>

<file path=ppt/theme/theme1.xml><?xml version="1.0" encoding="utf-8"?>
<a:theme xmlns:a="http://schemas.openxmlformats.org/drawingml/2006/main" name="Tricolor">
  <a:themeElements>
    <a:clrScheme name="Tricolor 2">
      <a:dk1>
        <a:srgbClr val="006666"/>
      </a:dk1>
      <a:lt1>
        <a:srgbClr val="FFFFCC"/>
      </a:lt1>
      <a:dk2>
        <a:srgbClr val="008080"/>
      </a:dk2>
      <a:lt2>
        <a:srgbClr val="CCECFF"/>
      </a:lt2>
      <a:accent1>
        <a:srgbClr val="3399FF"/>
      </a:accent1>
      <a:accent2>
        <a:srgbClr val="00CCCC"/>
      </a:accent2>
      <a:accent3>
        <a:srgbClr val="AAC0C0"/>
      </a:accent3>
      <a:accent4>
        <a:srgbClr val="DADAAE"/>
      </a:accent4>
      <a:accent5>
        <a:srgbClr val="ADCAFF"/>
      </a:accent5>
      <a:accent6>
        <a:srgbClr val="00B9B9"/>
      </a:accent6>
      <a:hlink>
        <a:srgbClr val="CC00CC"/>
      </a:hlink>
      <a:folHlink>
        <a:srgbClr val="B2B2B2"/>
      </a:folHlink>
    </a:clrScheme>
    <a:fontScheme name="Tricolo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ricolor 1">
        <a:dk1>
          <a:srgbClr val="000000"/>
        </a:dk1>
        <a:lt1>
          <a:srgbClr val="FFCC66"/>
        </a:lt1>
        <a:dk2>
          <a:srgbClr val="000000"/>
        </a:dk2>
        <a:lt2>
          <a:srgbClr val="996600"/>
        </a:lt2>
        <a:accent1>
          <a:srgbClr val="CBCBCB"/>
        </a:accent1>
        <a:accent2>
          <a:srgbClr val="0066FF"/>
        </a:accent2>
        <a:accent3>
          <a:srgbClr val="FFE2B8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icolor 2">
        <a:dk1>
          <a:srgbClr val="006666"/>
        </a:dk1>
        <a:lt1>
          <a:srgbClr val="FFFFCC"/>
        </a:lt1>
        <a:dk2>
          <a:srgbClr val="008080"/>
        </a:dk2>
        <a:lt2>
          <a:srgbClr val="CCECFF"/>
        </a:lt2>
        <a:accent1>
          <a:srgbClr val="3399FF"/>
        </a:accent1>
        <a:accent2>
          <a:srgbClr val="00CCCC"/>
        </a:accent2>
        <a:accent3>
          <a:srgbClr val="AAC0C0"/>
        </a:accent3>
        <a:accent4>
          <a:srgbClr val="DADAAE"/>
        </a:accent4>
        <a:accent5>
          <a:srgbClr val="ADCAFF"/>
        </a:accent5>
        <a:accent6>
          <a:srgbClr val="00B9B9"/>
        </a:accent6>
        <a:hlink>
          <a:srgbClr val="CC00C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icolor 3">
        <a:dk1>
          <a:srgbClr val="000000"/>
        </a:dk1>
        <a:lt1>
          <a:srgbClr val="00FFFF"/>
        </a:lt1>
        <a:dk2>
          <a:srgbClr val="000066"/>
        </a:dk2>
        <a:lt2>
          <a:srgbClr val="FFFF99"/>
        </a:lt2>
        <a:accent1>
          <a:srgbClr val="CBCBCB"/>
        </a:accent1>
        <a:accent2>
          <a:srgbClr val="0066FF"/>
        </a:accent2>
        <a:accent3>
          <a:srgbClr val="AAAAB8"/>
        </a:accent3>
        <a:accent4>
          <a:srgbClr val="00DADA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icolor 4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icolor 5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icolor 6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icolor 7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icolor 8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 (Mac OS 9):Microsoft Office 98:Templates:Presentation Designs:Tricolor</Template>
  <TotalTime>237</TotalTime>
  <Words>560</Words>
  <Application>Microsoft Office PowerPoint</Application>
  <PresentationFormat>On-screen Show (4:3)</PresentationFormat>
  <Paragraphs>115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Monotype Sorts</vt:lpstr>
      <vt:lpstr>Times New Roman</vt:lpstr>
      <vt:lpstr>Tricolor</vt:lpstr>
      <vt:lpstr>Ud. and Uds. Commands</vt:lpstr>
      <vt:lpstr>Ud. and Uds. Commands</vt:lpstr>
      <vt:lpstr>Ud. and Uds. Commands</vt:lpstr>
      <vt:lpstr>Ud. and Uds. Commands</vt:lpstr>
      <vt:lpstr>Ud. and Uds. Commands</vt:lpstr>
      <vt:lpstr>Ud. and Uds. Commands</vt:lpstr>
      <vt:lpstr>Ud. and Uds. Commands</vt:lpstr>
      <vt:lpstr>Ud. and Uds. Commands</vt:lpstr>
      <vt:lpstr>Ud. and Uds. Commands</vt:lpstr>
      <vt:lpstr>Ud. and Uds. Commands</vt:lpstr>
      <vt:lpstr>Ud. and Uds. Commands</vt:lpstr>
      <vt:lpstr>Ud. and Uds. Commands</vt:lpstr>
      <vt:lpstr>Ud. and Uds. Commands</vt:lpstr>
      <vt:lpstr>Ud. and Uds. Commands</vt:lpstr>
      <vt:lpstr>Ud. and Uds. Commands</vt:lpstr>
      <vt:lpstr>Ud. and Uds. Commands</vt:lpstr>
      <vt:lpstr>Ud. and Uds. Commands</vt:lpstr>
      <vt:lpstr>Ud. and Uds. Commands</vt:lpstr>
      <vt:lpstr>Ud. and Uds. Commands</vt:lpstr>
      <vt:lpstr>Ud. and Uds. Commands</vt:lpstr>
    </vt:vector>
  </TitlesOfParts>
  <Company>BAPS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Ud. and Uds. Commands</dc:title>
  <dc:creator>NIHS</dc:creator>
  <cp:lastModifiedBy>Deaton, Phillip</cp:lastModifiedBy>
  <cp:revision>7</cp:revision>
  <dcterms:created xsi:type="dcterms:W3CDTF">2003-07-12T19:03:57Z</dcterms:created>
  <dcterms:modified xsi:type="dcterms:W3CDTF">2016-12-05T14:05:22Z</dcterms:modified>
</cp:coreProperties>
</file>